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65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78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94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67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94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0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8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31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3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F0AB1-44C1-4D48-B5F8-292412FB6730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3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Space Shooter</a:t>
            </a:r>
            <a:endParaRPr lang="ru-RU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2188">
            <a:off x="4485091" y="3109728"/>
            <a:ext cx="2804195" cy="28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Цели: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1. Создана, чтобы проверить свои нервы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2. Можно потратить время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3. Просто для веселого времяпровождения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16906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" y="365123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774699"/>
            <a:ext cx="6877050" cy="5222199"/>
          </a:xfrm>
        </p:spPr>
      </p:pic>
      <p:sp>
        <p:nvSpPr>
          <p:cNvPr id="7" name="TextBox 6"/>
          <p:cNvSpPr txBox="1"/>
          <p:nvPr/>
        </p:nvSpPr>
        <p:spPr>
          <a:xfrm>
            <a:off x="7200900" y="583662"/>
            <a:ext cx="4438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Заставка</a:t>
            </a:r>
          </a:p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Нажмите на любую клавишу для начала игры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00977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05725" y="891055"/>
            <a:ext cx="6399147" cy="4732989"/>
          </a:xfrm>
          <a:prstGeom prst="rect">
            <a:avLst/>
          </a:prstGeom>
          <a:effectLst>
            <a:glow rad="1054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6" y="891055"/>
            <a:ext cx="6399147" cy="4732989"/>
          </a:xfrm>
        </p:spPr>
      </p:pic>
      <p:sp>
        <p:nvSpPr>
          <p:cNvPr id="6" name="TextBox 5"/>
          <p:cNvSpPr txBox="1"/>
          <p:nvPr/>
        </p:nvSpPr>
        <p:spPr>
          <a:xfrm>
            <a:off x="7733473" y="891055"/>
            <a:ext cx="43532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Основное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Уничтожайте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НЛО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Не попадаться на астероиды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У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ракеты есть перезарядка</a:t>
            </a:r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Spacebar =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атака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Стрелочки =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передвижение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20 очков = победа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10 пропущенных =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 over</a:t>
            </a:r>
            <a:endParaRPr lang="ru-RU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 жизней =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 over</a:t>
            </a:r>
            <a:endParaRPr lang="ru-RU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49" y="3424953"/>
            <a:ext cx="3018450" cy="30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8200" y="1454150"/>
            <a:ext cx="5734050" cy="4343400"/>
          </a:xfrm>
          <a:prstGeom prst="rect">
            <a:avLst/>
          </a:prstGeom>
          <a:effectLst>
            <a:glow rad="838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4150"/>
            <a:ext cx="5724574" cy="4351338"/>
          </a:xfrm>
        </p:spPr>
      </p:pic>
      <p:sp>
        <p:nvSpPr>
          <p:cNvPr id="6" name="TextBox 5"/>
          <p:cNvSpPr txBox="1"/>
          <p:nvPr/>
        </p:nvSpPr>
        <p:spPr>
          <a:xfrm>
            <a:off x="6943725" y="1454150"/>
            <a:ext cx="4343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Игра возобновится, когда количество </a:t>
            </a:r>
            <a:r>
              <a:rPr lang="ru-RU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хп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восстановится до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037556"/>
            <a:ext cx="5200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74</Words>
  <Application>Microsoft Office PowerPoint</Application>
  <PresentationFormat>Широкоэкранный</PresentationFormat>
  <Paragraphs>18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Тема Office</vt:lpstr>
      <vt:lpstr>Space Shooter</vt:lpstr>
      <vt:lpstr>Цели: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Shooter</dc:title>
  <dc:creator>ok041123</dc:creator>
  <cp:lastModifiedBy>ok041123</cp:lastModifiedBy>
  <cp:revision>4</cp:revision>
  <dcterms:created xsi:type="dcterms:W3CDTF">2025-02-09T22:08:25Z</dcterms:created>
  <dcterms:modified xsi:type="dcterms:W3CDTF">2025-03-01T19:22:12Z</dcterms:modified>
</cp:coreProperties>
</file>